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2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57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64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7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6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7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57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65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73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5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E3C9-38AD-4A35-A307-EF57151655CA}" type="datetimeFigureOut">
              <a:rPr lang="zh-TW" altLang="en-US" smtClean="0"/>
              <a:t>2015/4/16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F809-21CF-408B-8370-334E7AB2A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6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 Pad</a:t>
            </a:r>
            <a:r>
              <a:rPr lang="zh-TW" altLang="en-US" dirty="0" smtClean="0"/>
              <a:t>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1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App</a:t>
            </a:r>
            <a:r>
              <a:rPr lang="zh-TW" altLang="en-US" b="1" dirty="0" smtClean="0"/>
              <a:t> 搜尋</a:t>
            </a:r>
            <a:endParaRPr lang="en-US" altLang="zh-TW" b="1" dirty="0"/>
          </a:p>
        </p:txBody>
      </p:sp>
      <p:sp>
        <p:nvSpPr>
          <p:cNvPr id="3" name="矩形 2"/>
          <p:cNvSpPr/>
          <p:nvPr/>
        </p:nvSpPr>
        <p:spPr>
          <a:xfrm>
            <a:off x="2283837" y="4725144"/>
            <a:ext cx="6415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動作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在</a:t>
            </a:r>
            <a:r>
              <a:rPr lang="zh-TW" altLang="en-US" dirty="0">
                <a:solidFill>
                  <a:srgbClr val="FF0000"/>
                </a:solidFill>
              </a:rPr>
              <a:t>任何「主畫面」螢幕的中間位置向下拖移</a:t>
            </a:r>
            <a:r>
              <a:rPr lang="zh-TW" altLang="en-US" dirty="0"/>
              <a:t>，即可顯示搜尋欄位。當您輸入時會顯示結果。若要隱藏鍵盤並在螢幕上看到更多結果，請點一下「搜尋」。點一下列表中的項目來打開它。</a:t>
            </a:r>
          </a:p>
          <a:p>
            <a:r>
              <a:rPr lang="zh-TW" altLang="en-US" dirty="0"/>
              <a:t>您也可以使用「</a:t>
            </a:r>
            <a:r>
              <a:rPr lang="en-US" altLang="zh-TW" dirty="0"/>
              <a:t>Spotlight </a:t>
            </a:r>
            <a:r>
              <a:rPr lang="zh-TW" altLang="en-US" dirty="0"/>
              <a:t>搜尋」來尋找並打開 </a:t>
            </a:r>
            <a:r>
              <a:rPr lang="en-US" altLang="zh-TW" dirty="0"/>
              <a:t>App</a:t>
            </a:r>
            <a:r>
              <a:rPr lang="zh-TW" altLang="en-US" dirty="0"/>
              <a:t>。</a:t>
            </a:r>
          </a:p>
        </p:txBody>
      </p:sp>
      <p:cxnSp>
        <p:nvCxnSpPr>
          <p:cNvPr id="9" name="直線單箭頭接點 8"/>
          <p:cNvCxnSpPr/>
          <p:nvPr/>
        </p:nvCxnSpPr>
        <p:spPr>
          <a:xfrm>
            <a:off x="3563888" y="2780928"/>
            <a:ext cx="12551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16327"/>
            <a:ext cx="2687795" cy="33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657225" y="1053093"/>
            <a:ext cx="2906664" cy="3227376"/>
            <a:chOff x="657225" y="1053093"/>
            <a:chExt cx="2906664" cy="3227376"/>
          </a:xfrm>
        </p:grpSpPr>
        <p:pic>
          <p:nvPicPr>
            <p:cNvPr id="512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053093"/>
              <a:ext cx="2906664" cy="322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單箭頭接點 10"/>
            <p:cNvCxnSpPr/>
            <p:nvPr/>
          </p:nvCxnSpPr>
          <p:spPr>
            <a:xfrm>
              <a:off x="1963356" y="2278427"/>
              <a:ext cx="0" cy="64651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3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b="1" dirty="0" smtClean="0"/>
              <a:t> 打開控制中心</a:t>
            </a:r>
            <a:endParaRPr lang="en-US" altLang="zh-TW" b="1" dirty="0"/>
          </a:p>
        </p:txBody>
      </p:sp>
      <p:sp>
        <p:nvSpPr>
          <p:cNvPr id="3" name="矩形 2"/>
          <p:cNvSpPr/>
          <p:nvPr/>
        </p:nvSpPr>
        <p:spPr>
          <a:xfrm>
            <a:off x="0" y="4492401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控制中心」可讓您立即取用相機、計算機、</a:t>
            </a:r>
            <a:r>
              <a:rPr lang="en-US" altLang="zh-TW" dirty="0" err="1"/>
              <a:t>AirPlay</a:t>
            </a:r>
            <a:r>
              <a:rPr lang="en-US" altLang="zh-TW" dirty="0"/>
              <a:t> </a:t>
            </a:r>
            <a:r>
              <a:rPr lang="zh-TW" altLang="en-US" dirty="0"/>
              <a:t>和其他方便的功能。您也可以調整亮度、將螢幕鎖定在直向方向、啟用或關閉無線網路服務，以及啟用 </a:t>
            </a:r>
            <a:r>
              <a:rPr lang="en-US" altLang="zh-TW" dirty="0" err="1"/>
              <a:t>AirDrop</a:t>
            </a:r>
            <a:r>
              <a:rPr lang="zh-TW" altLang="en-US" dirty="0"/>
              <a:t>。如需更多 </a:t>
            </a:r>
            <a:r>
              <a:rPr lang="en-US" altLang="zh-TW" dirty="0" err="1"/>
              <a:t>AirDrop</a:t>
            </a:r>
            <a:r>
              <a:rPr lang="en-US" altLang="zh-TW" dirty="0"/>
              <a:t> </a:t>
            </a:r>
            <a:r>
              <a:rPr lang="zh-TW" altLang="en-US" dirty="0"/>
              <a:t>的相關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r>
              <a:rPr lang="zh-TW" altLang="en-US" dirty="0" smtClean="0"/>
              <a:t>動作</a:t>
            </a:r>
            <a:r>
              <a:rPr lang="en-US" altLang="zh-TW" dirty="0" smtClean="0"/>
              <a:t>:</a:t>
            </a:r>
          </a:p>
          <a:p>
            <a:r>
              <a:rPr lang="zh-TW" altLang="en-US" b="1" dirty="0" smtClean="0"/>
              <a:t>打開</a:t>
            </a:r>
            <a:r>
              <a:rPr lang="zh-TW" altLang="en-US" b="1" dirty="0"/>
              <a:t>「控制中心」。 </a:t>
            </a:r>
            <a:r>
              <a:rPr lang="zh-TW" altLang="en-US" dirty="0"/>
              <a:t>從任何螢幕（甚至是從「鎖定」螢幕）</a:t>
            </a:r>
            <a:r>
              <a:rPr lang="zh-TW" altLang="en-US" dirty="0">
                <a:solidFill>
                  <a:srgbClr val="FF0000"/>
                </a:solidFill>
              </a:rPr>
              <a:t>的底部邊緣向上滑動</a:t>
            </a:r>
            <a:r>
              <a:rPr lang="zh-TW" altLang="en-US" dirty="0"/>
              <a:t>。</a:t>
            </a:r>
          </a:p>
          <a:p>
            <a:r>
              <a:rPr lang="zh-TW" altLang="en-US" b="1" dirty="0"/>
              <a:t>打開目前進行播放的音訊 </a:t>
            </a:r>
            <a:r>
              <a:rPr lang="en-US" altLang="zh-TW" b="1" dirty="0"/>
              <a:t>App</a:t>
            </a:r>
            <a:r>
              <a:rPr lang="zh-TW" altLang="en-US" b="1" dirty="0"/>
              <a:t>。 </a:t>
            </a:r>
            <a:r>
              <a:rPr lang="zh-TW" altLang="en-US" dirty="0"/>
              <a:t>點一下歌曲名稱。</a:t>
            </a:r>
          </a:p>
          <a:p>
            <a:r>
              <a:rPr lang="zh-TW" altLang="en-US" b="1" dirty="0"/>
              <a:t>關閉「控制中心」。 </a:t>
            </a:r>
            <a:r>
              <a:rPr lang="zh-TW" altLang="en-US" dirty="0">
                <a:solidFill>
                  <a:srgbClr val="FF0000"/>
                </a:solidFill>
              </a:rPr>
              <a:t>向下滑動，點一下螢幕的最上方</a:t>
            </a:r>
            <a:r>
              <a:rPr lang="zh-TW" altLang="en-US" dirty="0"/>
              <a:t>，或是按「主畫面」按鈕。</a:t>
            </a:r>
          </a:p>
          <a:p>
            <a:r>
              <a:rPr lang="zh-TW" altLang="en-US" b="1" dirty="0"/>
              <a:t>關閉在 </a:t>
            </a:r>
            <a:r>
              <a:rPr lang="en-US" altLang="zh-TW" b="1" dirty="0"/>
              <a:t>App </a:t>
            </a:r>
            <a:r>
              <a:rPr lang="zh-TW" altLang="en-US" b="1" dirty="0"/>
              <a:t>中或在「鎖定」螢幕上取用「控制中心」。 </a:t>
            </a:r>
            <a:r>
              <a:rPr lang="zh-TW" altLang="en-US" dirty="0"/>
              <a:t>前往「設定」</a:t>
            </a:r>
            <a:r>
              <a:rPr lang="en-US" altLang="zh-TW" dirty="0"/>
              <a:t>&gt;</a:t>
            </a:r>
            <a:r>
              <a:rPr lang="zh-TW" altLang="en-US" dirty="0"/>
              <a:t>「控制中心」。 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23528" y="1196751"/>
            <a:ext cx="2921864" cy="3650651"/>
            <a:chOff x="323528" y="1196751"/>
            <a:chExt cx="2921864" cy="365065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96751"/>
              <a:ext cx="2324100" cy="329565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46" y="3047202"/>
              <a:ext cx="2016646" cy="1800200"/>
            </a:xfrm>
            <a:prstGeom prst="rect">
              <a:avLst/>
            </a:prstGeom>
          </p:spPr>
        </p:pic>
      </p:grpSp>
      <p:cxnSp>
        <p:nvCxnSpPr>
          <p:cNvPr id="17" name="直線單箭頭接點 16"/>
          <p:cNvCxnSpPr/>
          <p:nvPr/>
        </p:nvCxnSpPr>
        <p:spPr>
          <a:xfrm>
            <a:off x="3563888" y="2780928"/>
            <a:ext cx="12551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8068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dirty="0" smtClean="0"/>
              <a:t>連</a:t>
            </a:r>
            <a:r>
              <a:rPr lang="en-US" altLang="zh-TW" dirty="0" smtClean="0"/>
              <a:t>Apple</a:t>
            </a:r>
            <a:r>
              <a:rPr lang="zh-TW" altLang="en-US" dirty="0" smtClean="0"/>
              <a:t> </a:t>
            </a:r>
            <a:r>
              <a:rPr lang="en-US" altLang="zh-TW" dirty="0" smtClean="0"/>
              <a:t>TV</a:t>
            </a:r>
            <a:endParaRPr lang="en-US" altLang="zh-TW" b="1" dirty="0"/>
          </a:p>
        </p:txBody>
      </p:sp>
      <p:sp>
        <p:nvSpPr>
          <p:cNvPr id="3" name="矩形 2"/>
          <p:cNvSpPr/>
          <p:nvPr/>
        </p:nvSpPr>
        <p:spPr>
          <a:xfrm>
            <a:off x="0" y="4492401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控制中心」可讓您立即取用相機、計算機、</a:t>
            </a:r>
            <a:r>
              <a:rPr lang="en-US" altLang="zh-TW" dirty="0" err="1"/>
              <a:t>AirPlay</a:t>
            </a:r>
            <a:r>
              <a:rPr lang="en-US" altLang="zh-TW" dirty="0"/>
              <a:t> </a:t>
            </a:r>
            <a:r>
              <a:rPr lang="zh-TW" altLang="en-US" dirty="0"/>
              <a:t>和其他方便的功能。您也可以調整亮度、將螢幕鎖定在直向方向、啟用或關閉無線網路服務，以及啟用 </a:t>
            </a:r>
            <a:r>
              <a:rPr lang="en-US" altLang="zh-TW" dirty="0" err="1"/>
              <a:t>AirDrop</a:t>
            </a:r>
            <a:r>
              <a:rPr lang="zh-TW" altLang="en-US" dirty="0"/>
              <a:t>。如需更多 </a:t>
            </a:r>
            <a:r>
              <a:rPr lang="en-US" altLang="zh-TW" dirty="0" err="1"/>
              <a:t>AirDrop</a:t>
            </a:r>
            <a:r>
              <a:rPr lang="en-US" altLang="zh-TW" dirty="0"/>
              <a:t> </a:t>
            </a:r>
            <a:r>
              <a:rPr lang="zh-TW" altLang="en-US" dirty="0"/>
              <a:t>的相關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r>
              <a:rPr lang="zh-TW" altLang="en-US" dirty="0" smtClean="0"/>
              <a:t>動作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從任何螢幕（甚至是從「鎖定」螢幕）</a:t>
            </a:r>
            <a:r>
              <a:rPr lang="zh-TW" altLang="en-US" dirty="0" smtClean="0">
                <a:solidFill>
                  <a:srgbClr val="FF0000"/>
                </a:solidFill>
              </a:rPr>
              <a:t>的底部邊緣向上滑動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點選</a:t>
            </a:r>
            <a:r>
              <a:rPr lang="en-US" altLang="zh-TW" dirty="0" smtClean="0"/>
              <a:t>Apple</a:t>
            </a:r>
            <a:r>
              <a:rPr lang="zh-TW" altLang="en-US" dirty="0" smtClean="0"/>
              <a:t> </a:t>
            </a:r>
            <a:r>
              <a:rPr lang="en-US" altLang="zh-TW" dirty="0" smtClean="0"/>
              <a:t>TV</a:t>
            </a:r>
            <a:r>
              <a:rPr lang="zh-TW" altLang="en-US" dirty="0" smtClean="0"/>
              <a:t>的選項，選擇所要連接的</a:t>
            </a:r>
            <a:r>
              <a:rPr lang="en-US" altLang="zh-TW" dirty="0" smtClean="0"/>
              <a:t>Apple TV</a:t>
            </a:r>
            <a:r>
              <a:rPr lang="zh-TW" altLang="en-US" dirty="0" smtClean="0"/>
              <a:t>的型號，並將</a:t>
            </a:r>
            <a:r>
              <a:rPr lang="zh-TW" altLang="en-US" b="1" dirty="0" smtClean="0"/>
              <a:t>鏡像</a:t>
            </a:r>
            <a:r>
              <a:rPr lang="zh-TW" altLang="en-US" b="1" smtClean="0"/>
              <a:t>輸出</a:t>
            </a:r>
            <a:r>
              <a:rPr lang="zh-TW" altLang="en-US" smtClean="0"/>
              <a:t>開啟。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563888" y="2780928"/>
            <a:ext cx="12551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4932040" y="1583698"/>
            <a:ext cx="3816424" cy="2637390"/>
            <a:chOff x="4932040" y="1583698"/>
            <a:chExt cx="3554145" cy="237626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583698"/>
              <a:ext cx="3554145" cy="2376265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5" t="46165" r="28303" b="15265"/>
            <a:stretch/>
          </p:blipFill>
          <p:spPr>
            <a:xfrm>
              <a:off x="6300192" y="2474144"/>
              <a:ext cx="1147984" cy="1170879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0" y="1655027"/>
            <a:ext cx="3321000" cy="1833934"/>
            <a:chOff x="0" y="1655027"/>
            <a:chExt cx="3321000" cy="1833934"/>
          </a:xfrm>
        </p:grpSpPr>
        <p:pic>
          <p:nvPicPr>
            <p:cNvPr id="7170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5027"/>
              <a:ext cx="3321000" cy="183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707828" y="2875585"/>
              <a:ext cx="576064" cy="319374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4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5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iPad Air</a:t>
            </a:r>
            <a:r>
              <a:rPr lang="zh-TW" altLang="en-US" dirty="0" smtClean="0"/>
              <a:t>外觀功能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正面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3415" r="2104" b="2764"/>
          <a:stretch/>
        </p:blipFill>
        <p:spPr>
          <a:xfrm>
            <a:off x="1679983" y="1052736"/>
            <a:ext cx="3960441" cy="560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" name="群組 21"/>
          <p:cNvGrpSpPr/>
          <p:nvPr/>
        </p:nvGrpSpPr>
        <p:grpSpPr>
          <a:xfrm>
            <a:off x="3516187" y="1124744"/>
            <a:ext cx="3967121" cy="1344345"/>
            <a:chOff x="3516187" y="1124744"/>
            <a:chExt cx="3967121" cy="1344345"/>
          </a:xfrm>
        </p:grpSpPr>
        <p:sp>
          <p:nvSpPr>
            <p:cNvPr id="5" name="矩形 4"/>
            <p:cNvSpPr/>
            <p:nvPr/>
          </p:nvSpPr>
          <p:spPr>
            <a:xfrm>
              <a:off x="3516187" y="1124744"/>
              <a:ext cx="288032" cy="28803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3804219" y="1268760"/>
              <a:ext cx="2340261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6144480" y="1268760"/>
              <a:ext cx="1338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前方鏡頭</a:t>
              </a:r>
              <a:endParaRPr lang="en-US" altLang="zh-TW" dirty="0" smtClean="0"/>
            </a:p>
            <a:p>
              <a:r>
                <a:rPr lang="zh-TW" altLang="en-US" dirty="0"/>
                <a:t>方便</a:t>
              </a:r>
              <a:r>
                <a:rPr lang="zh-TW" altLang="en-US" dirty="0" smtClean="0"/>
                <a:t>使用</a:t>
              </a:r>
              <a:endParaRPr lang="en-US" altLang="zh-TW" dirty="0" smtClean="0"/>
            </a:p>
            <a:p>
              <a:r>
                <a:rPr lang="en-US" altLang="zh-TW" dirty="0" err="1" smtClean="0"/>
                <a:t>Facetime</a:t>
              </a:r>
              <a:r>
                <a:rPr lang="zh-TW" altLang="en-US" dirty="0" smtClean="0"/>
                <a:t>或</a:t>
              </a:r>
              <a:endParaRPr lang="en-US" altLang="zh-TW" dirty="0" smtClean="0"/>
            </a:p>
            <a:p>
              <a:r>
                <a:rPr lang="zh-TW" altLang="en-US" dirty="0"/>
                <a:t>自</a:t>
              </a:r>
              <a:r>
                <a:rPr lang="zh-TW" altLang="en-US" dirty="0" smtClean="0"/>
                <a:t>拍時使用</a:t>
              </a:r>
              <a:endParaRPr lang="zh-TW" altLang="en-US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-49579" y="1472300"/>
            <a:ext cx="5473978" cy="369332"/>
            <a:chOff x="-49579" y="1472300"/>
            <a:chExt cx="5473978" cy="369332"/>
          </a:xfrm>
        </p:grpSpPr>
        <p:sp>
          <p:nvSpPr>
            <p:cNvPr id="9" name="矩形 8"/>
            <p:cNvSpPr/>
            <p:nvPr/>
          </p:nvSpPr>
          <p:spPr>
            <a:xfrm>
              <a:off x="1896008" y="1484784"/>
              <a:ext cx="3528391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748072" y="1628800"/>
              <a:ext cx="1147936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-49579" y="14723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狀態列</a:t>
              </a:r>
              <a:endParaRPr lang="zh-TW" altLang="en-US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143047" y="1844824"/>
            <a:ext cx="2990511" cy="3816424"/>
            <a:chOff x="5143047" y="1844824"/>
            <a:chExt cx="2990511" cy="3816424"/>
          </a:xfrm>
        </p:grpSpPr>
        <p:cxnSp>
          <p:nvCxnSpPr>
            <p:cNvPr id="14" name="直線單箭頭接點 13"/>
            <p:cNvCxnSpPr/>
            <p:nvPr/>
          </p:nvCxnSpPr>
          <p:spPr>
            <a:xfrm>
              <a:off x="5143047" y="3555339"/>
              <a:ext cx="1433481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143047" y="1844824"/>
              <a:ext cx="0" cy="381642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6648536" y="3370673"/>
              <a:ext cx="1485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螢幕 </a:t>
              </a:r>
              <a:r>
                <a:rPr lang="en-US" altLang="zh-TW" dirty="0" smtClean="0"/>
                <a:t>Touch</a:t>
              </a:r>
              <a:r>
                <a:rPr lang="zh-TW" altLang="en-US" dirty="0" smtClean="0"/>
                <a:t>處</a:t>
              </a:r>
              <a:endParaRPr lang="zh-TW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489434" y="5877272"/>
            <a:ext cx="5630760" cy="923330"/>
            <a:chOff x="3489434" y="5877272"/>
            <a:chExt cx="5630760" cy="923330"/>
          </a:xfrm>
        </p:grpSpPr>
        <p:sp>
          <p:nvSpPr>
            <p:cNvPr id="19" name="矩形 18"/>
            <p:cNvSpPr/>
            <p:nvPr/>
          </p:nvSpPr>
          <p:spPr>
            <a:xfrm>
              <a:off x="3489434" y="6229939"/>
              <a:ext cx="450635" cy="41633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3956619" y="6438108"/>
              <a:ext cx="2340261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6228184" y="5877272"/>
              <a:ext cx="28920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主畫面按鈕</a:t>
              </a:r>
              <a:r>
                <a:rPr lang="en-US" altLang="zh-TW" dirty="0" smtClean="0"/>
                <a:t>(Home</a:t>
              </a:r>
              <a:r>
                <a:rPr lang="zh-TW" altLang="en-US" dirty="0" smtClean="0"/>
                <a:t>鍵</a:t>
              </a:r>
              <a:r>
                <a:rPr lang="en-US" altLang="zh-TW" dirty="0" smtClean="0"/>
                <a:t>)</a:t>
              </a:r>
            </a:p>
            <a:p>
              <a:r>
                <a:rPr lang="zh-TW" altLang="en-US" dirty="0" smtClean="0"/>
                <a:t>操作</a:t>
              </a:r>
              <a:r>
                <a:rPr lang="en-US" altLang="zh-TW" dirty="0" smtClean="0"/>
                <a:t>iPad</a:t>
              </a:r>
              <a:r>
                <a:rPr lang="zh-TW" altLang="en-US" dirty="0" smtClean="0"/>
                <a:t>時隨時按下此按鈕</a:t>
              </a:r>
              <a:endParaRPr lang="en-US" altLang="zh-TW" dirty="0" smtClean="0"/>
            </a:p>
            <a:p>
              <a:r>
                <a:rPr lang="zh-TW" altLang="en-US" dirty="0"/>
                <a:t>就可回主畫面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574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5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iPad Air</a:t>
            </a:r>
            <a:r>
              <a:rPr lang="zh-TW" altLang="en-US" dirty="0" smtClean="0"/>
              <a:t>外觀功能</a:t>
            </a:r>
            <a:r>
              <a:rPr lang="en-US" altLang="zh-TW" dirty="0" smtClean="0"/>
              <a:t>(</a:t>
            </a:r>
            <a:r>
              <a:rPr lang="zh-TW" altLang="en-US" dirty="0" smtClean="0"/>
              <a:t>背面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341"/>
          <a:stretch/>
        </p:blipFill>
        <p:spPr>
          <a:xfrm>
            <a:off x="2655433" y="921904"/>
            <a:ext cx="3816424" cy="589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8" name="群組 47"/>
          <p:cNvGrpSpPr/>
          <p:nvPr/>
        </p:nvGrpSpPr>
        <p:grpSpPr>
          <a:xfrm>
            <a:off x="650774" y="940078"/>
            <a:ext cx="2580723" cy="472698"/>
            <a:chOff x="650774" y="940078"/>
            <a:chExt cx="2580723" cy="472698"/>
          </a:xfrm>
        </p:grpSpPr>
        <p:sp>
          <p:nvSpPr>
            <p:cNvPr id="13" name="文字方塊 12"/>
            <p:cNvSpPr txBox="1"/>
            <p:nvPr/>
          </p:nvSpPr>
          <p:spPr>
            <a:xfrm>
              <a:off x="650774" y="940078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電源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待機紐</a:t>
              </a:r>
              <a:endParaRPr lang="zh-TW" altLang="en-US" dirty="0"/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2079370" y="1124744"/>
              <a:ext cx="1152127" cy="288032"/>
              <a:chOff x="2079370" y="1124744"/>
              <a:chExt cx="1152127" cy="28803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43465" y="1124744"/>
                <a:ext cx="288032" cy="288032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" name="肘形接點 5"/>
              <p:cNvCxnSpPr/>
              <p:nvPr/>
            </p:nvCxnSpPr>
            <p:spPr>
              <a:xfrm rot="10800000">
                <a:off x="2079370" y="1124744"/>
                <a:ext cx="855094" cy="144016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群組 48"/>
          <p:cNvGrpSpPr/>
          <p:nvPr/>
        </p:nvGrpSpPr>
        <p:grpSpPr>
          <a:xfrm>
            <a:off x="2899162" y="1467734"/>
            <a:ext cx="1203278" cy="1403799"/>
            <a:chOff x="2899162" y="1467734"/>
            <a:chExt cx="1203278" cy="1403799"/>
          </a:xfrm>
        </p:grpSpPr>
        <p:sp>
          <p:nvSpPr>
            <p:cNvPr id="9" name="矩形 8"/>
            <p:cNvSpPr/>
            <p:nvPr/>
          </p:nvSpPr>
          <p:spPr>
            <a:xfrm>
              <a:off x="2934462" y="1467734"/>
              <a:ext cx="288032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3087481" y="1755766"/>
              <a:ext cx="0" cy="76492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2899162" y="2502201"/>
              <a:ext cx="1203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後方鏡頭</a:t>
              </a:r>
              <a:endParaRPr lang="zh-TW" altLang="en-US" dirty="0"/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395536" y="1724908"/>
            <a:ext cx="2504204" cy="2615261"/>
            <a:chOff x="395536" y="1724908"/>
            <a:chExt cx="2504204" cy="2615261"/>
          </a:xfrm>
        </p:grpSpPr>
        <p:cxnSp>
          <p:nvCxnSpPr>
            <p:cNvPr id="7" name="直線單箭頭接點 6"/>
            <p:cNvCxnSpPr/>
            <p:nvPr/>
          </p:nvCxnSpPr>
          <p:spPr>
            <a:xfrm flipH="1">
              <a:off x="2295393" y="2343703"/>
              <a:ext cx="360041" cy="65324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395536" y="3139840"/>
              <a:ext cx="24010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音量大小控制</a:t>
              </a:r>
              <a:r>
                <a:rPr lang="en-US" altLang="zh-TW" dirty="0" smtClean="0"/>
                <a:t>:</a:t>
              </a:r>
              <a:r>
                <a:rPr lang="zh-TW" altLang="en-US" dirty="0" smtClean="0"/>
                <a:t>你可以</a:t>
              </a:r>
              <a:endParaRPr lang="en-US" altLang="zh-TW" dirty="0" smtClean="0"/>
            </a:p>
            <a:p>
              <a:r>
                <a:rPr lang="zh-TW" altLang="en-US" dirty="0" smtClean="0"/>
                <a:t>隨時調整通話時的音量，</a:t>
              </a:r>
              <a:r>
                <a:rPr lang="zh-TW" altLang="en-US" dirty="0"/>
                <a:t>或</a:t>
              </a:r>
              <a:r>
                <a:rPr lang="zh-TW" altLang="en-US" dirty="0" smtClean="0"/>
                <a:t>系統發出聲音的音量</a:t>
              </a:r>
              <a:endParaRPr lang="zh-TW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611708" y="1724908"/>
              <a:ext cx="288032" cy="6239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3651805" y="4336056"/>
            <a:ext cx="4972984" cy="2310222"/>
            <a:chOff x="3651805" y="4336056"/>
            <a:chExt cx="4972984" cy="2310222"/>
          </a:xfrm>
        </p:grpSpPr>
        <p:grpSp>
          <p:nvGrpSpPr>
            <p:cNvPr id="52" name="群組 51"/>
            <p:cNvGrpSpPr/>
            <p:nvPr/>
          </p:nvGrpSpPr>
          <p:grpSpPr>
            <a:xfrm>
              <a:off x="3651805" y="4653136"/>
              <a:ext cx="2964068" cy="1993142"/>
              <a:chOff x="3651805" y="4653136"/>
              <a:chExt cx="2964068" cy="199314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651805" y="6229939"/>
                <a:ext cx="2081970" cy="416339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0" name="直線單箭頭接點 19"/>
              <p:cNvCxnSpPr/>
              <p:nvPr/>
            </p:nvCxnSpPr>
            <p:spPr>
              <a:xfrm flipV="1">
                <a:off x="5715773" y="4653136"/>
                <a:ext cx="900100" cy="1576804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圖片 30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23" b="46114"/>
            <a:stretch/>
          </p:blipFill>
          <p:spPr>
            <a:xfrm>
              <a:off x="5292080" y="4336056"/>
              <a:ext cx="3332709" cy="265477"/>
            </a:xfrm>
            <a:prstGeom prst="rect">
              <a:avLst/>
            </a:prstGeom>
          </p:spPr>
        </p:pic>
      </p:grpSp>
      <p:grpSp>
        <p:nvGrpSpPr>
          <p:cNvPr id="54" name="群組 53"/>
          <p:cNvGrpSpPr/>
          <p:nvPr/>
        </p:nvGrpSpPr>
        <p:grpSpPr>
          <a:xfrm>
            <a:off x="6615873" y="4601533"/>
            <a:ext cx="1712328" cy="1922070"/>
            <a:chOff x="6615873" y="4601533"/>
            <a:chExt cx="1712328" cy="1922070"/>
          </a:xfrm>
        </p:grpSpPr>
        <p:sp>
          <p:nvSpPr>
            <p:cNvPr id="21" name="文字方塊 20"/>
            <p:cNvSpPr txBox="1"/>
            <p:nvPr/>
          </p:nvSpPr>
          <p:spPr>
            <a:xfrm>
              <a:off x="6615873" y="5877272"/>
              <a:ext cx="17123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Lightning </a:t>
              </a:r>
              <a:r>
                <a:rPr lang="zh-TW" altLang="en-US" dirty="0" smtClean="0"/>
                <a:t>接頭</a:t>
              </a:r>
              <a:r>
                <a:rPr lang="en-US" altLang="zh-TW" dirty="0" smtClean="0"/>
                <a:t>:</a:t>
              </a:r>
            </a:p>
            <a:p>
              <a:r>
                <a:rPr lang="zh-TW" altLang="en-US" dirty="0" smtClean="0"/>
                <a:t>充電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連接電腦 </a:t>
              </a:r>
              <a:endParaRPr lang="en-US" altLang="zh-TW" dirty="0" smtClean="0"/>
            </a:p>
          </p:txBody>
        </p:sp>
        <p:cxnSp>
          <p:nvCxnSpPr>
            <p:cNvPr id="32" name="直線單箭頭接點 31"/>
            <p:cNvCxnSpPr>
              <a:stCxn id="31" idx="2"/>
            </p:cNvCxnSpPr>
            <p:nvPr/>
          </p:nvCxnSpPr>
          <p:spPr>
            <a:xfrm>
              <a:off x="6958435" y="4601533"/>
              <a:ext cx="277861" cy="113172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群組 55"/>
          <p:cNvGrpSpPr/>
          <p:nvPr/>
        </p:nvGrpSpPr>
        <p:grpSpPr>
          <a:xfrm>
            <a:off x="6247184" y="2520688"/>
            <a:ext cx="1422502" cy="1850590"/>
            <a:chOff x="6247184" y="2520688"/>
            <a:chExt cx="1422502" cy="1850590"/>
          </a:xfrm>
        </p:grpSpPr>
        <p:cxnSp>
          <p:nvCxnSpPr>
            <p:cNvPr id="40" name="直線接點 39"/>
            <p:cNvCxnSpPr/>
            <p:nvPr/>
          </p:nvCxnSpPr>
          <p:spPr>
            <a:xfrm flipV="1">
              <a:off x="6958434" y="2871533"/>
              <a:ext cx="0" cy="62947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群組 54"/>
            <p:cNvGrpSpPr/>
            <p:nvPr/>
          </p:nvGrpSpPr>
          <p:grpSpPr>
            <a:xfrm>
              <a:off x="6247184" y="2520688"/>
              <a:ext cx="1422502" cy="1850590"/>
              <a:chOff x="6247184" y="2520688"/>
              <a:chExt cx="1422502" cy="1850590"/>
            </a:xfrm>
          </p:grpSpPr>
          <p:sp>
            <p:nvSpPr>
              <p:cNvPr id="38" name="手繪多邊形 37"/>
              <p:cNvSpPr/>
              <p:nvPr/>
            </p:nvSpPr>
            <p:spPr>
              <a:xfrm>
                <a:off x="6247184" y="3501008"/>
                <a:ext cx="1422502" cy="870270"/>
              </a:xfrm>
              <a:custGeom>
                <a:avLst/>
                <a:gdLst>
                  <a:gd name="connsiteX0" fmla="*/ 0 w 1661531"/>
                  <a:gd name="connsiteY0" fmla="*/ 1182029 h 1237785"/>
                  <a:gd name="connsiteX1" fmla="*/ 11151 w 1661531"/>
                  <a:gd name="connsiteY1" fmla="*/ 0 h 1237785"/>
                  <a:gd name="connsiteX2" fmla="*/ 1661531 w 1661531"/>
                  <a:gd name="connsiteY2" fmla="*/ 22302 h 1237785"/>
                  <a:gd name="connsiteX3" fmla="*/ 1650380 w 1661531"/>
                  <a:gd name="connsiteY3" fmla="*/ 1237785 h 1237785"/>
                  <a:gd name="connsiteX4" fmla="*/ 1650380 w 1661531"/>
                  <a:gd name="connsiteY4" fmla="*/ 1237785 h 123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531" h="1237785">
                    <a:moveTo>
                      <a:pt x="0" y="1182029"/>
                    </a:moveTo>
                    <a:lnTo>
                      <a:pt x="11151" y="0"/>
                    </a:lnTo>
                    <a:lnTo>
                      <a:pt x="1661531" y="22302"/>
                    </a:lnTo>
                    <a:lnTo>
                      <a:pt x="1650380" y="1237785"/>
                    </a:lnTo>
                    <a:lnTo>
                      <a:pt x="1650380" y="1237785"/>
                    </a:lnTo>
                  </a:path>
                </a:pathLst>
              </a:cu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6519853" y="2520688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擴音機</a:t>
                </a:r>
                <a:endParaRPr lang="zh-TW" altLang="en-US" dirty="0"/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5959152" y="1191506"/>
            <a:ext cx="2246209" cy="446587"/>
            <a:chOff x="5959152" y="1191506"/>
            <a:chExt cx="2246209" cy="446587"/>
          </a:xfrm>
        </p:grpSpPr>
        <p:sp>
          <p:nvSpPr>
            <p:cNvPr id="42" name="矩形 41"/>
            <p:cNvSpPr/>
            <p:nvPr/>
          </p:nvSpPr>
          <p:spPr>
            <a:xfrm>
              <a:off x="5959152" y="1191506"/>
              <a:ext cx="288032" cy="28803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3" name="直線單箭頭接點 42"/>
            <p:cNvCxnSpPr/>
            <p:nvPr/>
          </p:nvCxnSpPr>
          <p:spPr>
            <a:xfrm>
              <a:off x="6247184" y="1309410"/>
              <a:ext cx="711251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/>
            <p:cNvSpPr txBox="1"/>
            <p:nvPr/>
          </p:nvSpPr>
          <p:spPr>
            <a:xfrm>
              <a:off x="7097365" y="126876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耳機插孔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05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5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iPad Air </a:t>
            </a:r>
            <a:r>
              <a:rPr lang="en-US" altLang="zh-TW" dirty="0" err="1" smtClean="0"/>
              <a:t>Touchu</a:t>
            </a:r>
            <a:r>
              <a:rPr lang="zh-TW" altLang="en-US" dirty="0"/>
              <a:t>螢幕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171360" cy="47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dirty="0" smtClean="0"/>
              <a:t>多功能處理手勢表</a:t>
            </a:r>
            <a:endParaRPr lang="en-US" altLang="zh-TW" sz="22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89160"/>
              </p:ext>
            </p:extLst>
          </p:nvPr>
        </p:nvGraphicFramePr>
        <p:xfrm>
          <a:off x="405881" y="1412776"/>
          <a:ext cx="8352925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5"/>
                <a:gridCol w="1670585"/>
                <a:gridCol w="1670585"/>
                <a:gridCol w="1670585"/>
                <a:gridCol w="1670585"/>
              </a:tblGrid>
              <a:tr h="1078083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在主畫面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切換不同頁次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迅速回到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主畫面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在</a:t>
                      </a:r>
                      <a:r>
                        <a:rPr lang="en-US" altLang="zh-TW" b="1" dirty="0" smtClean="0"/>
                        <a:t>APP</a:t>
                      </a:r>
                      <a:r>
                        <a:rPr lang="zh-TW" altLang="en-US" b="1" dirty="0" smtClean="0"/>
                        <a:t>間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切換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開啟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多工視窗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smtClean="0"/>
                        <a:t>切換</a:t>
                      </a:r>
                      <a:r>
                        <a:rPr lang="en-US" altLang="zh-TW" b="1" dirty="0" smtClean="0"/>
                        <a:t>APP</a:t>
                      </a:r>
                      <a:endParaRPr lang="zh-TW" altLang="en-US" b="1" dirty="0"/>
                    </a:p>
                  </a:txBody>
                  <a:tcPr/>
                </a:tc>
              </a:tr>
              <a:tr h="2647531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操作手勢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用單指在主畫面上向左或右滑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smtClean="0"/>
                        <a:t>4</a:t>
                      </a:r>
                      <a:r>
                        <a:rPr lang="zh-TW" altLang="en-US" b="1" dirty="0" smtClean="0"/>
                        <a:t>指抓一把</a:t>
                      </a:r>
                      <a:r>
                        <a:rPr lang="en-US" altLang="zh-TW" b="1" dirty="0" smtClean="0"/>
                        <a:t>: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指輕觸螢幕，在一起向下收合，想像要抓起畫面的動作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smtClean="0"/>
                        <a:t>4</a:t>
                      </a:r>
                      <a:r>
                        <a:rPr lang="zh-TW" altLang="en-US" b="1" dirty="0" smtClean="0"/>
                        <a:t>指左右滑</a:t>
                      </a:r>
                      <a:r>
                        <a:rPr lang="en-US" altLang="zh-TW" b="1" dirty="0" smtClean="0"/>
                        <a:t>: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指輕觸螢幕，在一起向左向右滑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smtClean="0"/>
                        <a:t>4</a:t>
                      </a:r>
                      <a:r>
                        <a:rPr lang="zh-TW" altLang="en-US" b="1" dirty="0" smtClean="0"/>
                        <a:t>指向上</a:t>
                      </a:r>
                      <a:r>
                        <a:rPr lang="en-US" altLang="zh-TW" b="1" dirty="0" smtClean="0"/>
                        <a:t>:</a:t>
                      </a:r>
                      <a:r>
                        <a:rPr lang="en-US" altLang="zh-TW" b="0" dirty="0" smtClean="0"/>
                        <a:t>4</a:t>
                      </a:r>
                      <a:r>
                        <a:rPr lang="zh-TW" altLang="en-US" dirty="0" smtClean="0"/>
                        <a:t>指輕觸螢幕，在一起向上滑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54658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Home</a:t>
                      </a:r>
                      <a:r>
                        <a:rPr lang="zh-TW" altLang="en-US" b="1" dirty="0" smtClean="0"/>
                        <a:t>鍵操作</a:t>
                      </a:r>
                      <a:endParaRPr lang="en-US" altLang="zh-TW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無</a:t>
                      </a:r>
                      <a:endParaRPr lang="en-US" altLang="zh-TW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按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下</a:t>
                      </a:r>
                      <a:r>
                        <a:rPr lang="en-US" altLang="zh-TW" dirty="0" smtClean="0"/>
                        <a:t>Home</a:t>
                      </a:r>
                      <a:r>
                        <a:rPr lang="zh-TW" altLang="en-US" dirty="0" smtClean="0"/>
                        <a:t>鍵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按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下</a:t>
                      </a:r>
                      <a:r>
                        <a:rPr lang="en-US" altLang="zh-TW" dirty="0" smtClean="0"/>
                        <a:t>Home</a:t>
                      </a:r>
                      <a:r>
                        <a:rPr lang="zh-TW" altLang="en-US" dirty="0" smtClean="0"/>
                        <a:t>鍵</a:t>
                      </a:r>
                      <a:endParaRPr lang="en-US" altLang="zh-TW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dirty="0" smtClean="0"/>
              <a:t>多功能處理手勢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回主畫面</a:t>
            </a:r>
            <a:r>
              <a:rPr lang="en-US" altLang="zh-TW" sz="2200" dirty="0" smtClean="0"/>
              <a:t>)</a:t>
            </a:r>
          </a:p>
        </p:txBody>
      </p:sp>
      <p:pic>
        <p:nvPicPr>
          <p:cNvPr id="8" name="圖片 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 r="52507" b="24641"/>
          <a:stretch/>
        </p:blipFill>
        <p:spPr>
          <a:xfrm>
            <a:off x="353377" y="1580695"/>
            <a:ext cx="2841310" cy="4104456"/>
          </a:xfrm>
          <a:prstGeom prst="rect">
            <a:avLst/>
          </a:prstGeom>
        </p:spPr>
      </p:pic>
      <p:pic>
        <p:nvPicPr>
          <p:cNvPr id="9" name="圖片 8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778" b="19914"/>
          <a:stretch/>
        </p:blipFill>
        <p:spPr>
          <a:xfrm>
            <a:off x="5076056" y="1596296"/>
            <a:ext cx="2952328" cy="4120233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3635896" y="3789040"/>
            <a:ext cx="94644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76738" r="52507" b="11360"/>
          <a:stretch/>
        </p:blipFill>
        <p:spPr>
          <a:xfrm>
            <a:off x="467544" y="5673305"/>
            <a:ext cx="2319453" cy="67380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75008" y="9343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當你暫時不需要用到目前的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，只要用</a:t>
            </a:r>
            <a:r>
              <a:rPr lang="en-US" altLang="zh-TW" dirty="0" smtClean="0"/>
              <a:t>4</a:t>
            </a:r>
            <a:r>
              <a:rPr lang="zh-TW" altLang="en-US" dirty="0"/>
              <a:t>指輕觸螢幕在一起向下</a:t>
            </a:r>
            <a:r>
              <a:rPr lang="zh-TW" altLang="en-US" dirty="0" smtClean="0"/>
              <a:t>收合，</a:t>
            </a:r>
            <a:r>
              <a:rPr lang="zh-TW" altLang="en-US" dirty="0"/>
              <a:t>像是要把畫面抓起來的</a:t>
            </a:r>
            <a:r>
              <a:rPr lang="zh-TW" altLang="en-US" dirty="0" smtClean="0"/>
              <a:t>感覺，就能立即回到主畫面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22413" y="5687041"/>
            <a:ext cx="6321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比較特別的是，當我們開啟音樂來播放歌曲，用</a:t>
            </a:r>
            <a:r>
              <a:rPr lang="en-US" altLang="zh-TW" dirty="0" smtClean="0"/>
              <a:t>(4</a:t>
            </a:r>
            <a:r>
              <a:rPr lang="zh-TW" altLang="en-US" dirty="0" smtClean="0"/>
              <a:t>指抓一把</a:t>
            </a:r>
            <a:r>
              <a:rPr lang="en-US" altLang="zh-TW" dirty="0" smtClean="0"/>
              <a:t>)</a:t>
            </a:r>
            <a:r>
              <a:rPr lang="zh-TW" altLang="en-US" dirty="0" smtClean="0"/>
              <a:t>手勢回到主畫面，並繼續開啟其他應用程式，歌曲仍會持續播放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94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dirty="0" smtClean="0"/>
              <a:t>多功能處理手勢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關掉</a:t>
            </a:r>
            <a:r>
              <a:rPr lang="en-US" altLang="zh-TW" sz="2200" dirty="0" smtClean="0"/>
              <a:t>APP)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418284" y="3641627"/>
            <a:ext cx="94644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8338" r="51673" b="35949"/>
          <a:stretch/>
        </p:blipFill>
        <p:spPr>
          <a:xfrm>
            <a:off x="608482" y="1690440"/>
            <a:ext cx="2595365" cy="390237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95536" y="1052736"/>
            <a:ext cx="793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若有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暫時不需要再使用了，你可以用「</a:t>
            </a:r>
            <a:r>
              <a:rPr lang="en-US" altLang="zh-TW" dirty="0" smtClean="0"/>
              <a:t>4</a:t>
            </a:r>
            <a:r>
              <a:rPr lang="zh-TW" altLang="en-US" dirty="0" smtClean="0"/>
              <a:t>指向上」手勢或連按兩下</a:t>
            </a:r>
            <a:r>
              <a:rPr lang="en-US" altLang="zh-TW" dirty="0" smtClean="0"/>
              <a:t>Home</a:t>
            </a:r>
            <a:r>
              <a:rPr lang="zh-TW" altLang="en-US" dirty="0" smtClean="0"/>
              <a:t>鍵</a:t>
            </a:r>
            <a:endParaRPr lang="en-US" altLang="zh-TW" dirty="0" smtClean="0"/>
          </a:p>
          <a:p>
            <a:r>
              <a:rPr lang="zh-TW" altLang="en-US" dirty="0" smtClean="0"/>
              <a:t>，進入多工視窗將他關閉</a:t>
            </a:r>
            <a:endParaRPr lang="zh-TW" altLang="en-US" dirty="0"/>
          </a:p>
        </p:txBody>
      </p:sp>
      <p:pic>
        <p:nvPicPr>
          <p:cNvPr id="15" name="圖片 1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62" r="6934" b="35351"/>
          <a:stretch/>
        </p:blipFill>
        <p:spPr>
          <a:xfrm>
            <a:off x="4416318" y="1630458"/>
            <a:ext cx="2891986" cy="388677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4050" r="51673" b="24167"/>
          <a:stretch/>
        </p:blipFill>
        <p:spPr>
          <a:xfrm>
            <a:off x="210073" y="5733256"/>
            <a:ext cx="3170146" cy="1008112"/>
          </a:xfrm>
          <a:prstGeom prst="rect">
            <a:avLst/>
          </a:prstGeom>
        </p:spPr>
      </p:pic>
      <p:pic>
        <p:nvPicPr>
          <p:cNvPr id="18" name="圖片 1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3525" r="6934" b="24341"/>
          <a:stretch/>
        </p:blipFill>
        <p:spPr>
          <a:xfrm>
            <a:off x="4416318" y="5733256"/>
            <a:ext cx="309634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b="1" dirty="0"/>
              <a:t>排列 </a:t>
            </a:r>
            <a:r>
              <a:rPr lang="en-US" altLang="zh-TW" b="1" dirty="0"/>
              <a:t>App</a:t>
            </a:r>
            <a:endParaRPr lang="en-US" altLang="zh-TW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r="52551"/>
          <a:stretch/>
        </p:blipFill>
        <p:spPr bwMode="auto">
          <a:xfrm>
            <a:off x="694113" y="1558692"/>
            <a:ext cx="2275104" cy="40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4" b="24004"/>
          <a:stretch/>
        </p:blipFill>
        <p:spPr bwMode="auto">
          <a:xfrm>
            <a:off x="5364088" y="1556792"/>
            <a:ext cx="22308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3707904" y="3258056"/>
            <a:ext cx="12551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987824" y="4892508"/>
            <a:ext cx="6012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動作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觸</a:t>
            </a:r>
            <a:r>
              <a:rPr lang="zh-TW" altLang="en-US" dirty="0"/>
              <a:t>碰並按住「主畫面」螢幕上的任何 </a:t>
            </a:r>
            <a:r>
              <a:rPr lang="en-US" altLang="zh-TW" dirty="0"/>
              <a:t>App</a:t>
            </a:r>
            <a:r>
              <a:rPr lang="zh-TW" altLang="en-US" dirty="0"/>
              <a:t>，直到其開始擺動，然後拖移 </a:t>
            </a:r>
            <a:r>
              <a:rPr lang="en-US" altLang="zh-TW" dirty="0"/>
              <a:t>App</a:t>
            </a:r>
            <a:r>
              <a:rPr lang="zh-TW" altLang="en-US" dirty="0"/>
              <a:t>。將 </a:t>
            </a:r>
            <a:r>
              <a:rPr lang="en-US" altLang="zh-TW" dirty="0"/>
              <a:t>App </a:t>
            </a:r>
            <a:r>
              <a:rPr lang="zh-TW" altLang="en-US" dirty="0"/>
              <a:t>拖移至螢幕邊緣來將其移到另一個「主畫面」螢幕，或是移到螢幕底部的 </a:t>
            </a:r>
            <a:r>
              <a:rPr lang="en-US" altLang="zh-TW" dirty="0"/>
              <a:t>Dock</a:t>
            </a:r>
            <a:r>
              <a:rPr lang="zh-TW" altLang="en-US" dirty="0"/>
              <a:t>。按下「主畫面」按鈕來儲存您的排列方式。</a:t>
            </a:r>
          </a:p>
        </p:txBody>
      </p:sp>
    </p:spTree>
    <p:extLst>
      <p:ext uri="{BB962C8B-B14F-4D97-AF65-F5344CB8AC3E}">
        <p14:creationId xmlns:p14="http://schemas.microsoft.com/office/powerpoint/2010/main" val="5342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67544" y="53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iPad Air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App</a:t>
            </a:r>
            <a:r>
              <a:rPr lang="zh-TW" altLang="en-US" b="1" dirty="0" smtClean="0"/>
              <a:t>整理資料夾</a:t>
            </a:r>
            <a:endParaRPr lang="en-US" altLang="zh-TW" sz="2200" dirty="0" smtClean="0"/>
          </a:p>
        </p:txBody>
      </p:sp>
      <p:sp>
        <p:nvSpPr>
          <p:cNvPr id="3" name="矩形 2"/>
          <p:cNvSpPr/>
          <p:nvPr/>
        </p:nvSpPr>
        <p:spPr>
          <a:xfrm>
            <a:off x="2814656" y="4823798"/>
            <a:ext cx="6012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動作</a:t>
            </a:r>
            <a:r>
              <a:rPr lang="en-US" altLang="zh-TW" dirty="0" smtClean="0"/>
              <a:t>:</a:t>
            </a:r>
          </a:p>
          <a:p>
            <a:r>
              <a:rPr lang="zh-TW" altLang="en-US" b="1" dirty="0"/>
              <a:t>製作檔案夾。 </a:t>
            </a:r>
            <a:r>
              <a:rPr lang="zh-TW" altLang="en-US" dirty="0"/>
              <a:t>排列 </a:t>
            </a:r>
            <a:r>
              <a:rPr lang="en-US" altLang="zh-TW" dirty="0"/>
              <a:t>App </a:t>
            </a:r>
            <a:r>
              <a:rPr lang="zh-TW" altLang="en-US" dirty="0"/>
              <a:t>時，請將一個 </a:t>
            </a:r>
            <a:r>
              <a:rPr lang="en-US" altLang="zh-TW" dirty="0"/>
              <a:t>App </a:t>
            </a:r>
            <a:r>
              <a:rPr lang="zh-TW" altLang="en-US" dirty="0"/>
              <a:t>拖移至另一個 </a:t>
            </a:r>
            <a:r>
              <a:rPr lang="en-US" altLang="zh-TW" dirty="0"/>
              <a:t>App</a:t>
            </a:r>
            <a:r>
              <a:rPr lang="zh-TW" altLang="en-US" dirty="0"/>
              <a:t>。點一下檔案夾的名稱來重新命名。拖移 </a:t>
            </a:r>
            <a:r>
              <a:rPr lang="en-US" altLang="zh-TW" dirty="0"/>
              <a:t>App </a:t>
            </a:r>
            <a:r>
              <a:rPr lang="zh-TW" altLang="en-US" dirty="0"/>
              <a:t>來進行新增或移除。完成時，請按下「主畫面」按鈕。</a:t>
            </a:r>
          </a:p>
          <a:p>
            <a:r>
              <a:rPr lang="zh-TW" altLang="en-US" dirty="0"/>
              <a:t>您可以在單一檔案夾中擁有多個 </a:t>
            </a:r>
            <a:r>
              <a:rPr lang="en-US" altLang="zh-TW" dirty="0"/>
              <a:t>App </a:t>
            </a:r>
            <a:r>
              <a:rPr lang="zh-TW" altLang="en-US" dirty="0"/>
              <a:t>頁面。</a:t>
            </a:r>
          </a:p>
          <a:p>
            <a:r>
              <a:rPr lang="zh-TW" altLang="en-US" b="1" dirty="0"/>
              <a:t>刪除檔案夾。 </a:t>
            </a:r>
            <a:r>
              <a:rPr lang="zh-TW" altLang="en-US" dirty="0"/>
              <a:t>將所有的 </a:t>
            </a:r>
            <a:r>
              <a:rPr lang="en-US" altLang="zh-TW" dirty="0"/>
              <a:t>App </a:t>
            </a:r>
            <a:r>
              <a:rPr lang="zh-TW" altLang="en-US" dirty="0"/>
              <a:t>拖移出去，這樣做會自動刪除檔案夾。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1"/>
            <a:ext cx="2445476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r="52551"/>
          <a:stretch/>
        </p:blipFill>
        <p:spPr bwMode="auto">
          <a:xfrm>
            <a:off x="539552" y="1067773"/>
            <a:ext cx="2275104" cy="40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3563888" y="2780928"/>
            <a:ext cx="12551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7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808</Words>
  <Application>Microsoft Office PowerPoint</Application>
  <PresentationFormat>如螢幕大小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I Pad教學</vt:lpstr>
      <vt:lpstr>iPad Air外觀功能(正面)</vt:lpstr>
      <vt:lpstr>iPad Air外觀功能(背面)</vt:lpstr>
      <vt:lpstr>iPad Air Touchu螢幕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black</dc:creator>
  <cp:lastModifiedBy>Aeolus</cp:lastModifiedBy>
  <cp:revision>21</cp:revision>
  <dcterms:created xsi:type="dcterms:W3CDTF">2015-03-27T00:34:00Z</dcterms:created>
  <dcterms:modified xsi:type="dcterms:W3CDTF">2015-04-16T03:51:40Z</dcterms:modified>
</cp:coreProperties>
</file>